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3" r:id="rId5"/>
  </p:sldMasterIdLst>
  <p:notesMasterIdLst>
    <p:notesMasterId r:id="rId11"/>
  </p:notesMasterIdLst>
  <p:sldIdLst>
    <p:sldId id="256" r:id="rId6"/>
    <p:sldId id="257" r:id="rId7"/>
    <p:sldId id="5079" r:id="rId8"/>
    <p:sldId id="5078" r:id="rId9"/>
    <p:sldId id="507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92FCB02-FE03-1E23-8834-3405C0A4C386}" name="Norman Rohner" initials="NR" userId="S::norman.rohner@cedr.eu::1b39ad50-c8ab-451f-a630-3c26f86fcc4d" providerId="AD"/>
  <p188:author id="{1E3D4939-A5B9-D6FD-0A28-94F4C859E10F}" name="Joëlle Daem" initials="JD" userId="S::joelle.daem@cedr.eu::c47b3d1e-40f0-4d07-98f5-b9630a7113da" providerId="AD"/>
  <p188:author id="{86C3464C-CABF-4C3D-3BC7-16DC860ED4E6}" name="Naida Muirhead" initials="NM" userId="S::naida.muirhead@cedr.eu::43220c57-f0c8-4e97-815a-9bb953ed8a1b" providerId="AD"/>
  <p188:author id="{69309B82-8471-2667-0E29-61033FB8C91D}" name="Steve Phillips" initials="SP" userId="S::steve.phillips@cedr.eu::5135c8da-9226-4f9d-affa-bb2ef24d30e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84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Kelly" userId="ef190984-334b-4960-9807-970717c56d67" providerId="ADAL" clId="{3234588A-2065-4643-8831-F4D54A106621}"/>
    <pc:docChg chg="undo custSel addSld delSld modSld sldOrd delMainMaster">
      <pc:chgData name="Richard Kelly" userId="ef190984-334b-4960-9807-970717c56d67" providerId="ADAL" clId="{3234588A-2065-4643-8831-F4D54A106621}" dt="2026-01-19T14:32:16.770" v="336" actId="1076"/>
      <pc:docMkLst>
        <pc:docMk/>
      </pc:docMkLst>
      <pc:sldChg chg="modSp mod">
        <pc:chgData name="Richard Kelly" userId="ef190984-334b-4960-9807-970717c56d67" providerId="ADAL" clId="{3234588A-2065-4643-8831-F4D54A106621}" dt="2026-01-15T15:54:17.037" v="329" actId="255"/>
        <pc:sldMkLst>
          <pc:docMk/>
          <pc:sldMk cId="720686573" sldId="256"/>
        </pc:sldMkLst>
        <pc:spChg chg="mod">
          <ac:chgData name="Richard Kelly" userId="ef190984-334b-4960-9807-970717c56d67" providerId="ADAL" clId="{3234588A-2065-4643-8831-F4D54A106621}" dt="2026-01-15T15:05:52.510" v="276" actId="1076"/>
          <ac:spMkLst>
            <pc:docMk/>
            <pc:sldMk cId="720686573" sldId="256"/>
            <ac:spMk id="4" creationId="{DF56915E-72E1-A21E-C926-BD641F9F1B7F}"/>
          </ac:spMkLst>
        </pc:spChg>
        <pc:spChg chg="mod">
          <ac:chgData name="Richard Kelly" userId="ef190984-334b-4960-9807-970717c56d67" providerId="ADAL" clId="{3234588A-2065-4643-8831-F4D54A106621}" dt="2026-01-15T15:54:17.037" v="329" actId="255"/>
          <ac:spMkLst>
            <pc:docMk/>
            <pc:sldMk cId="720686573" sldId="256"/>
            <ac:spMk id="5" creationId="{18B69DCA-9DA4-700E-955E-16C3D293E4BB}"/>
          </ac:spMkLst>
        </pc:spChg>
      </pc:sldChg>
      <pc:sldChg chg="addSp delSp modSp mod">
        <pc:chgData name="Richard Kelly" userId="ef190984-334b-4960-9807-970717c56d67" providerId="ADAL" clId="{3234588A-2065-4643-8831-F4D54A106621}" dt="2026-01-19T14:31:56.723" v="333" actId="1076"/>
        <pc:sldMkLst>
          <pc:docMk/>
          <pc:sldMk cId="1225046398" sldId="257"/>
        </pc:sldMkLst>
        <pc:spChg chg="add mod">
          <ac:chgData name="Richard Kelly" userId="ef190984-334b-4960-9807-970717c56d67" providerId="ADAL" clId="{3234588A-2065-4643-8831-F4D54A106621}" dt="2026-01-19T14:31:56.723" v="333" actId="1076"/>
          <ac:spMkLst>
            <pc:docMk/>
            <pc:sldMk cId="1225046398" sldId="257"/>
            <ac:spMk id="7" creationId="{EE2395FC-7B66-56A9-BCE9-1AA50EDCDC64}"/>
          </ac:spMkLst>
        </pc:spChg>
        <pc:spChg chg="add mod">
          <ac:chgData name="Richard Kelly" userId="ef190984-334b-4960-9807-970717c56d67" providerId="ADAL" clId="{3234588A-2065-4643-8831-F4D54A106621}" dt="2026-01-15T15:08:24.487" v="317" actId="255"/>
          <ac:spMkLst>
            <pc:docMk/>
            <pc:sldMk cId="1225046398" sldId="257"/>
            <ac:spMk id="10" creationId="{D32E581B-2585-EC4E-CDBF-164B247293D9}"/>
          </ac:spMkLst>
        </pc:spChg>
      </pc:sldChg>
      <pc:sldChg chg="addSp delSp modSp mod">
        <pc:chgData name="Richard Kelly" userId="ef190984-334b-4960-9807-970717c56d67" providerId="ADAL" clId="{3234588A-2065-4643-8831-F4D54A106621}" dt="2026-01-19T14:32:16.770" v="336" actId="1076"/>
        <pc:sldMkLst>
          <pc:docMk/>
          <pc:sldMk cId="1783415612" sldId="5077"/>
        </pc:sldMkLst>
        <pc:spChg chg="mod">
          <ac:chgData name="Richard Kelly" userId="ef190984-334b-4960-9807-970717c56d67" providerId="ADAL" clId="{3234588A-2065-4643-8831-F4D54A106621}" dt="2026-01-19T14:31:22.169" v="331" actId="20577"/>
          <ac:spMkLst>
            <pc:docMk/>
            <pc:sldMk cId="1783415612" sldId="5077"/>
            <ac:spMk id="5" creationId="{48D01A78-7404-B0CC-B1E2-152BCA047E32}"/>
          </ac:spMkLst>
        </pc:spChg>
        <pc:spChg chg="add mod">
          <ac:chgData name="Richard Kelly" userId="ef190984-334b-4960-9807-970717c56d67" providerId="ADAL" clId="{3234588A-2065-4643-8831-F4D54A106621}" dt="2026-01-19T14:32:16.770" v="336" actId="1076"/>
          <ac:spMkLst>
            <pc:docMk/>
            <pc:sldMk cId="1783415612" sldId="5077"/>
            <ac:spMk id="7" creationId="{6E4F46FB-043B-1E70-033F-5BEAE9671A82}"/>
          </ac:spMkLst>
        </pc:spChg>
      </pc:sldChg>
      <pc:sldChg chg="addSp delSp modSp add mod ord">
        <pc:chgData name="Richard Kelly" userId="ef190984-334b-4960-9807-970717c56d67" providerId="ADAL" clId="{3234588A-2065-4643-8831-F4D54A106621}" dt="2026-01-19T14:32:11.087" v="335" actId="1076"/>
        <pc:sldMkLst>
          <pc:docMk/>
          <pc:sldMk cId="668112946" sldId="5078"/>
        </pc:sldMkLst>
        <pc:spChg chg="mod">
          <ac:chgData name="Richard Kelly" userId="ef190984-334b-4960-9807-970717c56d67" providerId="ADAL" clId="{3234588A-2065-4643-8831-F4D54A106621}" dt="2026-01-15T15:06:39.496" v="280" actId="20577"/>
          <ac:spMkLst>
            <pc:docMk/>
            <pc:sldMk cId="668112946" sldId="5078"/>
            <ac:spMk id="5" creationId="{631B3619-E706-282F-9B68-BA66A3D3B51A}"/>
          </ac:spMkLst>
        </pc:spChg>
        <pc:spChg chg="add mod">
          <ac:chgData name="Richard Kelly" userId="ef190984-334b-4960-9807-970717c56d67" providerId="ADAL" clId="{3234588A-2065-4643-8831-F4D54A106621}" dt="2026-01-19T14:32:11.087" v="335" actId="1076"/>
          <ac:spMkLst>
            <pc:docMk/>
            <pc:sldMk cId="668112946" sldId="5078"/>
            <ac:spMk id="7" creationId="{1137FAF6-7E26-ABD2-6F87-0AC2EC514392}"/>
          </ac:spMkLst>
        </pc:spChg>
      </pc:sldChg>
      <pc:sldChg chg="addSp delSp modSp add mod modClrScheme chgLayout">
        <pc:chgData name="Richard Kelly" userId="ef190984-334b-4960-9807-970717c56d67" providerId="ADAL" clId="{3234588A-2065-4643-8831-F4D54A106621}" dt="2026-01-19T14:32:02.921" v="334" actId="1076"/>
        <pc:sldMkLst>
          <pc:docMk/>
          <pc:sldMk cId="2460664429" sldId="5079"/>
        </pc:sldMkLst>
        <pc:spChg chg="mod">
          <ac:chgData name="Richard Kelly" userId="ef190984-334b-4960-9807-970717c56d67" providerId="ADAL" clId="{3234588A-2065-4643-8831-F4D54A106621}" dt="2026-01-19T14:32:02.921" v="334" actId="1076"/>
          <ac:spMkLst>
            <pc:docMk/>
            <pc:sldMk cId="2460664429" sldId="5079"/>
            <ac:spMk id="7" creationId="{F817F542-6B7A-3869-C9AB-F94805D54A78}"/>
          </ac:spMkLst>
        </pc:spChg>
        <pc:spChg chg="mod ord">
          <ac:chgData name="Richard Kelly" userId="ef190984-334b-4960-9807-970717c56d67" providerId="ADAL" clId="{3234588A-2065-4643-8831-F4D54A106621}" dt="2026-01-15T15:05:12.052" v="270" actId="26606"/>
          <ac:spMkLst>
            <pc:docMk/>
            <pc:sldMk cId="2460664429" sldId="5079"/>
            <ac:spMk id="10" creationId="{2DDB121B-0E45-2414-10C2-DF23FEA55FC9}"/>
          </ac:spMkLst>
        </pc:spChg>
        <pc:picChg chg="add mod">
          <ac:chgData name="Richard Kelly" userId="ef190984-334b-4960-9807-970717c56d67" providerId="ADAL" clId="{3234588A-2065-4643-8831-F4D54A106621}" dt="2026-01-15T15:05:12.052" v="270" actId="26606"/>
          <ac:picMkLst>
            <pc:docMk/>
            <pc:sldMk cId="2460664429" sldId="5079"/>
            <ac:picMk id="8" creationId="{470DB8D0-F761-EE98-D7E4-7EC864561F57}"/>
          </ac:picMkLst>
        </pc:picChg>
      </pc:sldChg>
      <pc:sldMasterChg chg="delSldLayout">
        <pc:chgData name="Richard Kelly" userId="ef190984-334b-4960-9807-970717c56d67" providerId="ADAL" clId="{3234588A-2065-4643-8831-F4D54A106621}" dt="2026-01-15T10:27:13.632" v="1" actId="47"/>
        <pc:sldMasterMkLst>
          <pc:docMk/>
          <pc:sldMasterMk cId="2861404389" sldId="2147483660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8CFD9-54D5-4A6C-B3A2-B55133E168EA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2802D9-0834-491C-A4B4-07EB3B3B3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105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F03D0-D7F6-66BA-3615-CB6A640A9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7" y="1145196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B6F4C-2EEC-FDBE-1133-BF4C3A71E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187" y="433502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25BDFA-4942-0B4A-1101-3419CE58A3C9}"/>
              </a:ext>
            </a:extLst>
          </p:cNvPr>
          <p:cNvSpPr txBox="1"/>
          <p:nvPr/>
        </p:nvSpPr>
        <p:spPr>
          <a:xfrm>
            <a:off x="3243186" y="389727"/>
            <a:ext cx="8850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>
                <a:latin typeface="Franklin"/>
              </a:rPr>
              <a:t>Promoting Excellence in the Managements of Roads</a:t>
            </a:r>
          </a:p>
        </p:txBody>
      </p:sp>
    </p:spTree>
    <p:extLst>
      <p:ext uri="{BB962C8B-B14F-4D97-AF65-F5344CB8AC3E}">
        <p14:creationId xmlns:p14="http://schemas.microsoft.com/office/powerpoint/2010/main" val="1056895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9AE2A-8E2D-57A2-D4C8-AD5EF0C29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E87FFB-99F3-7D7D-7BC9-AB6049FDD6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3443A-2336-4860-BF2D-0574A0F7BC43}" type="slidenum">
              <a:rPr lang="en-BE" smtClean="0"/>
              <a:t>‹#›</a:t>
            </a:fld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93FF8-A6D0-C40D-C2E4-D6A2405DF754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029868-92FD-411C-9A7F-27B55867CC50}" type="datetimeFigureOut">
              <a:rPr lang="en-BE" smtClean="0"/>
              <a:t>19/01/2026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61578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16771-9E21-8E67-F86A-4A774036F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2E6CE29-8527-DB12-4769-D84CEE617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204023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71357-C9B7-E6BC-F18C-1AD6ADAAA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C5E68-45B3-DBA6-875E-B9211C8ACA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EF9046-9ED4-0D0A-2602-6647462056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78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42C91-D203-17BA-E173-BA248B54E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01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0B4B2E-1C93-44B4-929B-5EA3ECFDD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16479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388C13-DAD3-1B82-3546-665FDCCAD6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177824"/>
            <a:ext cx="5157787" cy="40118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C3B4C0-26B8-A19F-454D-E36476C3E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210356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856706-9A74-7C1F-FFEB-744B6BABC8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177824"/>
            <a:ext cx="5183188" cy="40118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480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7E17C-BA42-7A5A-7CB8-929BFB790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018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4E144C-D7BA-AF1E-8C16-E73F0C003995}"/>
              </a:ext>
            </a:extLst>
          </p:cNvPr>
          <p:cNvSpPr txBox="1"/>
          <p:nvPr/>
        </p:nvSpPr>
        <p:spPr>
          <a:xfrm>
            <a:off x="3243186" y="389727"/>
            <a:ext cx="8850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>
                <a:latin typeface="Franklin"/>
              </a:rPr>
              <a:t>Promoting Excellence in the Managements of Roads</a:t>
            </a:r>
          </a:p>
        </p:txBody>
      </p:sp>
    </p:spTree>
    <p:extLst>
      <p:ext uri="{BB962C8B-B14F-4D97-AF65-F5344CB8AC3E}">
        <p14:creationId xmlns:p14="http://schemas.microsoft.com/office/powerpoint/2010/main" val="4091464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E08ED-B98F-7ECB-F0B3-C4C4172D8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75656"/>
            <a:ext cx="3932237" cy="125185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4CF5C-5D7C-0EFD-2C14-42A9629CA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175657"/>
            <a:ext cx="6172200" cy="49747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B56E1F-53D7-E7E9-6E5F-EDEF6EEEA0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52699"/>
            <a:ext cx="3932237" cy="3597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0B7D10-4EEE-36FA-D4EB-870EB41E718B}"/>
              </a:ext>
            </a:extLst>
          </p:cNvPr>
          <p:cNvSpPr txBox="1"/>
          <p:nvPr/>
        </p:nvSpPr>
        <p:spPr>
          <a:xfrm>
            <a:off x="3243186" y="389727"/>
            <a:ext cx="8850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>
                <a:latin typeface="Franklin"/>
              </a:rPr>
              <a:t>Promoting Excellence in the Managements of Roads</a:t>
            </a:r>
          </a:p>
        </p:txBody>
      </p:sp>
    </p:spTree>
    <p:extLst>
      <p:ext uri="{BB962C8B-B14F-4D97-AF65-F5344CB8AC3E}">
        <p14:creationId xmlns:p14="http://schemas.microsoft.com/office/powerpoint/2010/main" val="3250497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B3FD2-0DE7-7D0B-EB39-39CAB4556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239043"/>
            <a:ext cx="3932237" cy="1062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72B3A9-F1BA-5079-EDBF-B6E3D7FC54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1239044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517830-D50D-ECBD-E26A-E78B669BFD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230108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BF1348-1AE4-FCD7-F5FB-3715F6439B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029868-92FD-411C-9A7F-27B55867CC50}" type="datetimeFigureOut">
              <a:rPr lang="en-BE" smtClean="0"/>
              <a:t>19/01/2026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D5423-4859-0177-0C1F-D360EDB42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F7C6E-9646-D2B8-1D52-F5FDE30E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3443A-2336-4860-BF2D-0574A0F7BC43}" type="slidenum">
              <a:rPr lang="en-BE" smtClean="0"/>
              <a:t>‹#›</a:t>
            </a:fld>
            <a:endParaRPr lang="en-B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2C12FB-6828-AD91-5FAD-D6E94D6D450F}"/>
              </a:ext>
            </a:extLst>
          </p:cNvPr>
          <p:cNvSpPr txBox="1"/>
          <p:nvPr/>
        </p:nvSpPr>
        <p:spPr>
          <a:xfrm>
            <a:off x="3243186" y="389727"/>
            <a:ext cx="8850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>
                <a:latin typeface="Franklin"/>
              </a:rPr>
              <a:t>Promoting Excellence in the Managements of Roads</a:t>
            </a:r>
          </a:p>
        </p:txBody>
      </p:sp>
    </p:spTree>
    <p:extLst>
      <p:ext uri="{BB962C8B-B14F-4D97-AF65-F5344CB8AC3E}">
        <p14:creationId xmlns:p14="http://schemas.microsoft.com/office/powerpoint/2010/main" val="1914777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B15BF-C4B2-DEFB-7681-E45AC1264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6B1D51-9577-24A5-41AE-3772A49065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C5220-35A6-1158-BCAA-8AA6784E7A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029868-92FD-411C-9A7F-27B55867CC50}" type="datetimeFigureOut">
              <a:rPr lang="en-BE" smtClean="0"/>
              <a:t>19/01/2026</a:t>
            </a:fld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7EE1E-9798-F5A0-5826-54C069A72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3443A-2336-4860-BF2D-0574A0F7BC43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0518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0DB18D-2EA8-C8D1-6D73-C6597BEF06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08028" y="1142999"/>
            <a:ext cx="1545771" cy="50339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964401-CCE1-79FE-12CF-6C4FF62FCF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142999"/>
            <a:ext cx="8773886" cy="50339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454AA-7982-483D-1E5A-019AEE9CFB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029868-92FD-411C-9A7F-27B55867CC50}" type="datetimeFigureOut">
              <a:rPr lang="en-BE" smtClean="0"/>
              <a:t>19/01/2026</a:t>
            </a:fld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0F143-DAC3-24E9-1715-5E49FAA87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3443A-2336-4860-BF2D-0574A0F7BC43}" type="slidenum">
              <a:rPr lang="en-BE" smtClean="0"/>
              <a:t>‹#›</a:t>
            </a:fld>
            <a:endParaRPr lang="en-B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DA231B-7968-6A8C-54F1-281A5DEAC0C6}"/>
              </a:ext>
            </a:extLst>
          </p:cNvPr>
          <p:cNvSpPr txBox="1"/>
          <p:nvPr/>
        </p:nvSpPr>
        <p:spPr>
          <a:xfrm>
            <a:off x="3243186" y="389727"/>
            <a:ext cx="8850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>
                <a:latin typeface="Franklin"/>
              </a:rPr>
              <a:t>Promoting Excellence in the Managements of Roads</a:t>
            </a:r>
          </a:p>
        </p:txBody>
      </p:sp>
    </p:spTree>
    <p:extLst>
      <p:ext uri="{BB962C8B-B14F-4D97-AF65-F5344CB8AC3E}">
        <p14:creationId xmlns:p14="http://schemas.microsoft.com/office/powerpoint/2010/main" val="63709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05BEA-7A9D-A924-FABD-2F2D5DBA15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00EFCA-9CF7-E8FC-2E03-B4EA8A14D7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71867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3634F7-E0D1-F16C-64D5-F70AD29BC1B0}"/>
              </a:ext>
            </a:extLst>
          </p:cNvPr>
          <p:cNvSpPr txBox="1"/>
          <p:nvPr/>
        </p:nvSpPr>
        <p:spPr>
          <a:xfrm>
            <a:off x="3243186" y="389727"/>
            <a:ext cx="8850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>
                <a:latin typeface="+mn-lt"/>
              </a:rPr>
              <a:t>Promoting Excellence in the Managements of Roads</a:t>
            </a:r>
          </a:p>
        </p:txBody>
      </p:sp>
    </p:spTree>
    <p:extLst>
      <p:ext uri="{BB962C8B-B14F-4D97-AF65-F5344CB8AC3E}">
        <p14:creationId xmlns:p14="http://schemas.microsoft.com/office/powerpoint/2010/main" val="1595627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16771-9E21-8E67-F86A-4A774036F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8D51B-6F9E-8BE0-E55F-3374A5D385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029868-92FD-411C-9A7F-27B55867CC50}" type="datetimeFigureOut">
              <a:rPr lang="en-BE" smtClean="0"/>
              <a:t>19/01/2026</a:t>
            </a:fld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72DB6C-4458-B0DE-12FD-307611646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3443A-2336-4860-BF2D-0574A0F7BC43}" type="slidenum">
              <a:rPr lang="en-BE" smtClean="0"/>
              <a:t>‹#›</a:t>
            </a:fld>
            <a:endParaRPr lang="en-BE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2E6CE29-8527-DB12-4769-D84CEE617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640482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B5A588-252F-6A19-2DAC-2F88AC400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0848" y="365125"/>
            <a:ext cx="9532951" cy="723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C05889-ED1F-0DBB-BCEA-DB187A790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86544"/>
            <a:ext cx="10515600" cy="4990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5A46452B-FBC5-1F88-6EE8-9A17787387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85" y="264002"/>
            <a:ext cx="1536219" cy="544512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66049B-17BF-FD49-BD3F-F4B54D0C67BA}"/>
              </a:ext>
            </a:extLst>
          </p:cNvPr>
          <p:cNvCxnSpPr>
            <a:cxnSpLocks/>
          </p:cNvCxnSpPr>
          <p:nvPr/>
        </p:nvCxnSpPr>
        <p:spPr>
          <a:xfrm>
            <a:off x="0" y="1080768"/>
            <a:ext cx="12208092" cy="0"/>
          </a:xfrm>
          <a:prstGeom prst="line">
            <a:avLst/>
          </a:prstGeom>
          <a:ln w="19050">
            <a:solidFill>
              <a:srgbClr val="2384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2670A-C19D-A24C-9CE4-C2CF7184948F}"/>
              </a:ext>
            </a:extLst>
          </p:cNvPr>
          <p:cNvCxnSpPr>
            <a:cxnSpLocks/>
          </p:cNvCxnSpPr>
          <p:nvPr/>
        </p:nvCxnSpPr>
        <p:spPr>
          <a:xfrm>
            <a:off x="0" y="6356350"/>
            <a:ext cx="12208092" cy="0"/>
          </a:xfrm>
          <a:prstGeom prst="line">
            <a:avLst/>
          </a:prstGeom>
          <a:ln w="19050">
            <a:solidFill>
              <a:srgbClr val="2384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EB6F7B9C-1075-790F-0671-8B400CAE0810}"/>
              </a:ext>
            </a:extLst>
          </p:cNvPr>
          <p:cNvSpPr txBox="1"/>
          <p:nvPr/>
        </p:nvSpPr>
        <p:spPr>
          <a:xfrm>
            <a:off x="5791200" y="65357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404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B5A588-252F-6A19-2DAC-2F88AC400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0848" y="365125"/>
            <a:ext cx="9532951" cy="723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C05889-ED1F-0DBB-BCEA-DB187A790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86544"/>
            <a:ext cx="10515600" cy="4990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5A46452B-FBC5-1F88-6EE8-9A17787387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80" y="152211"/>
            <a:ext cx="3943640" cy="1397821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66049B-17BF-FD49-BD3F-F4B54D0C67BA}"/>
              </a:ext>
            </a:extLst>
          </p:cNvPr>
          <p:cNvCxnSpPr>
            <a:cxnSpLocks/>
          </p:cNvCxnSpPr>
          <p:nvPr/>
        </p:nvCxnSpPr>
        <p:spPr>
          <a:xfrm>
            <a:off x="2735249" y="1080768"/>
            <a:ext cx="9472843" cy="0"/>
          </a:xfrm>
          <a:prstGeom prst="line">
            <a:avLst/>
          </a:prstGeom>
          <a:ln w="19050">
            <a:solidFill>
              <a:srgbClr val="2384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2670A-C19D-A24C-9CE4-C2CF7184948F}"/>
              </a:ext>
            </a:extLst>
          </p:cNvPr>
          <p:cNvCxnSpPr>
            <a:cxnSpLocks/>
          </p:cNvCxnSpPr>
          <p:nvPr/>
        </p:nvCxnSpPr>
        <p:spPr>
          <a:xfrm>
            <a:off x="0" y="6356350"/>
            <a:ext cx="12192000" cy="0"/>
          </a:xfrm>
          <a:prstGeom prst="line">
            <a:avLst/>
          </a:prstGeom>
          <a:ln w="19050">
            <a:solidFill>
              <a:srgbClr val="2384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EB6F7B9C-1075-790F-0671-8B400CAE0810}"/>
              </a:ext>
            </a:extLst>
          </p:cNvPr>
          <p:cNvSpPr txBox="1"/>
          <p:nvPr/>
        </p:nvSpPr>
        <p:spPr>
          <a:xfrm>
            <a:off x="5791200" y="65357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85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56915E-72E1-A21E-C926-BD641F9F1B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120" y="2235200"/>
            <a:ext cx="9144000" cy="2387600"/>
          </a:xfrm>
        </p:spPr>
        <p:txBody>
          <a:bodyPr>
            <a:normAutofit/>
          </a:bodyPr>
          <a:lstStyle/>
          <a:p>
            <a:r>
              <a:rPr lang="en-GB" sz="4800" dirty="0">
                <a:latin typeface="Arial Black" pitchFamily="4" charset="0"/>
                <a:ea typeface="ＭＳ Ｐゴシック" pitchFamily="4" charset="-128"/>
                <a:cs typeface="ＭＳ Ｐゴシック" pitchFamily="4" charset="-128"/>
              </a:rPr>
              <a:t>OPENING SLIDE with an image and title</a:t>
            </a:r>
            <a:br>
              <a:rPr lang="en-GB" sz="4800" dirty="0">
                <a:latin typeface="Arial Black" pitchFamily="4" charset="0"/>
                <a:ea typeface="ＭＳ Ｐゴシック" pitchFamily="4" charset="-128"/>
                <a:cs typeface="ＭＳ Ｐゴシック" pitchFamily="4" charset="-128"/>
              </a:rPr>
            </a:br>
            <a:r>
              <a:rPr lang="en-GB" sz="4800" dirty="0">
                <a:latin typeface="Arial Black" pitchFamily="4" charset="0"/>
                <a:ea typeface="ＭＳ Ｐゴシック" pitchFamily="4" charset="-128"/>
                <a:cs typeface="ＭＳ Ｐゴシック" pitchFamily="4" charset="-128"/>
              </a:rPr>
              <a:t>Arial Black 48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8B69DCA-9DA4-700E-955E-16C3D293E4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6400" y="4787867"/>
            <a:ext cx="8839200" cy="817066"/>
          </a:xfrm>
        </p:spPr>
        <p:txBody>
          <a:bodyPr>
            <a:normAutofit/>
          </a:bodyPr>
          <a:lstStyle/>
          <a:p>
            <a:r>
              <a:rPr lang="en-GB" sz="2800" dirty="0"/>
              <a:t>Date - Aptos (Body) 28</a:t>
            </a:r>
            <a:endParaRPr lang="en-BE" sz="2800" dirty="0"/>
          </a:p>
        </p:txBody>
      </p:sp>
    </p:spTree>
    <p:extLst>
      <p:ext uri="{BB962C8B-B14F-4D97-AF65-F5344CB8AC3E}">
        <p14:creationId xmlns:p14="http://schemas.microsoft.com/office/powerpoint/2010/main" val="720686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EE2395FC-7B66-56A9-BCE9-1AA50EDCDC64}"/>
              </a:ext>
            </a:extLst>
          </p:cNvPr>
          <p:cNvSpPr txBox="1">
            <a:spLocks/>
          </p:cNvSpPr>
          <p:nvPr/>
        </p:nvSpPr>
        <p:spPr>
          <a:xfrm>
            <a:off x="2057915" y="129752"/>
            <a:ext cx="9532951" cy="723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GB" sz="2300" dirty="0"/>
          </a:p>
          <a:p>
            <a:r>
              <a:rPr lang="en-GB" sz="1800" dirty="0"/>
              <a:t>TITLE OF WEBINAR </a:t>
            </a:r>
            <a:r>
              <a:rPr lang="en-US" sz="1800" dirty="0"/>
              <a:t>Aptos (Body) 18</a:t>
            </a:r>
          </a:p>
          <a:p>
            <a:endParaRPr lang="en-BE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D32E581B-2585-EC4E-CDBF-164B24729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335" y="1524000"/>
            <a:ext cx="10854266" cy="43586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dirty="0"/>
              <a:t>Standard Slide to add text</a:t>
            </a:r>
          </a:p>
          <a:p>
            <a:pPr marL="0" indent="0" algn="ctr">
              <a:buNone/>
            </a:pPr>
            <a:r>
              <a:rPr lang="en-US" dirty="0"/>
              <a:t>Aptos (Body) 28</a:t>
            </a:r>
          </a:p>
        </p:txBody>
      </p:sp>
    </p:spTree>
    <p:extLst>
      <p:ext uri="{BB962C8B-B14F-4D97-AF65-F5344CB8AC3E}">
        <p14:creationId xmlns:p14="http://schemas.microsoft.com/office/powerpoint/2010/main" val="1225046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FF75D-7309-AEC2-0354-F9A6BACF1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F817F542-6B7A-3869-C9AB-F94805D54A78}"/>
              </a:ext>
            </a:extLst>
          </p:cNvPr>
          <p:cNvSpPr txBox="1">
            <a:spLocks/>
          </p:cNvSpPr>
          <p:nvPr/>
        </p:nvSpPr>
        <p:spPr>
          <a:xfrm>
            <a:off x="2067736" y="118237"/>
            <a:ext cx="9532951" cy="723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endParaRPr lang="en-US" sz="1800" dirty="0"/>
          </a:p>
          <a:p>
            <a:pPr>
              <a:spcAft>
                <a:spcPts val="600"/>
              </a:spcAft>
            </a:pPr>
            <a:r>
              <a:rPr lang="en-US" sz="1800" dirty="0"/>
              <a:t>TITLE OF WEBINAR Aptos (Body) 18</a:t>
            </a:r>
          </a:p>
          <a:p>
            <a:pPr>
              <a:spcAft>
                <a:spcPts val="600"/>
              </a:spcAft>
            </a:pPr>
            <a:endParaRPr lang="en-US" sz="1700" dirty="0"/>
          </a:p>
        </p:txBody>
      </p:sp>
      <p:pic>
        <p:nvPicPr>
          <p:cNvPr id="8" name="Picture 7" descr="A magnifying glass on the road&#10;&#10;AI-generated content may be incorrect.">
            <a:extLst>
              <a:ext uri="{FF2B5EF4-FFF2-40B4-BE49-F238E27FC236}">
                <a16:creationId xmlns:a16="http://schemas.microsoft.com/office/drawing/2014/main" id="{470DB8D0-F761-EE98-D7E4-7EC864561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2" r="1745" b="-3"/>
          <a:stretch>
            <a:fillRect/>
          </a:stretch>
        </p:blipFill>
        <p:spPr>
          <a:xfrm>
            <a:off x="838200" y="1825625"/>
            <a:ext cx="5181600" cy="4351338"/>
          </a:xfrm>
          <a:prstGeom prst="rect">
            <a:avLst/>
          </a:prstGeom>
          <a:noFill/>
        </p:spPr>
      </p:pic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2DDB121B-0E45-2414-10C2-DF23FEA55F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dirty="0"/>
              <a:t>Standard Slide to add text</a:t>
            </a:r>
          </a:p>
          <a:p>
            <a:pPr marL="0"/>
            <a:r>
              <a:rPr lang="en-US" dirty="0"/>
              <a:t>Aptos (Body) 28</a:t>
            </a:r>
          </a:p>
        </p:txBody>
      </p:sp>
    </p:spTree>
    <p:extLst>
      <p:ext uri="{BB962C8B-B14F-4D97-AF65-F5344CB8AC3E}">
        <p14:creationId xmlns:p14="http://schemas.microsoft.com/office/powerpoint/2010/main" val="2460664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52D9D-FD28-3F5F-A9B7-90F246DF3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1B3619-E706-282F-9B68-BA66A3D3B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335" y="2072640"/>
            <a:ext cx="10854266" cy="38912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000" dirty="0"/>
              <a:t>Next Presentation</a:t>
            </a:r>
          </a:p>
          <a:p>
            <a:pPr marL="0" indent="0" algn="ctr">
              <a:buNone/>
            </a:pPr>
            <a:r>
              <a:rPr lang="en-US" sz="6000" dirty="0"/>
              <a:t>Name </a:t>
            </a:r>
          </a:p>
          <a:p>
            <a:pPr marL="0" indent="0" algn="ctr">
              <a:buNone/>
            </a:pPr>
            <a:r>
              <a:rPr lang="en-US" sz="6000" dirty="0"/>
              <a:t>Aptos (Body) 60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E942422-E6CE-D4D3-8DE8-6A5B664626BF}"/>
              </a:ext>
            </a:extLst>
          </p:cNvPr>
          <p:cNvSpPr txBox="1">
            <a:spLocks/>
          </p:cNvSpPr>
          <p:nvPr/>
        </p:nvSpPr>
        <p:spPr>
          <a:xfrm>
            <a:off x="838201" y="1820331"/>
            <a:ext cx="5139267" cy="4356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BE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1137FAF6-7E26-ABD2-6F87-0AC2EC514392}"/>
              </a:ext>
            </a:extLst>
          </p:cNvPr>
          <p:cNvSpPr txBox="1">
            <a:spLocks/>
          </p:cNvSpPr>
          <p:nvPr/>
        </p:nvSpPr>
        <p:spPr>
          <a:xfrm>
            <a:off x="2057915" y="102320"/>
            <a:ext cx="9532951" cy="723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GB" sz="2300" dirty="0"/>
          </a:p>
          <a:p>
            <a:r>
              <a:rPr lang="en-GB" sz="1800" dirty="0"/>
              <a:t>TITLE OF WEBINAR </a:t>
            </a:r>
            <a:r>
              <a:rPr lang="en-US" sz="1800" dirty="0"/>
              <a:t>Aptos (Body) 18</a:t>
            </a:r>
          </a:p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668112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10FDB-1111-0455-97D2-6275162FE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D01A78-7404-B0CC-B1E2-152BCA047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867" y="2585771"/>
            <a:ext cx="10854266" cy="282575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u-HU" sz="6000" dirty="0"/>
              <a:t>Thank you for your attention!</a:t>
            </a:r>
            <a:endParaRPr lang="en-US" sz="6000" dirty="0"/>
          </a:p>
          <a:p>
            <a:pPr marL="0" indent="0" algn="ctr">
              <a:buNone/>
            </a:pPr>
            <a:r>
              <a:rPr lang="en-US" sz="6000" dirty="0"/>
              <a:t>Q &amp; A Time</a:t>
            </a:r>
          </a:p>
          <a:p>
            <a:pPr marL="0" indent="0" algn="ctr">
              <a:buNone/>
            </a:pPr>
            <a:r>
              <a:rPr lang="en-US" sz="6000" dirty="0"/>
              <a:t>Aptos (Body) 60</a:t>
            </a:r>
            <a:endParaRPr lang="en-BE" sz="6000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D2E182CF-071B-922A-C2F6-AFFD44BD2C21}"/>
              </a:ext>
            </a:extLst>
          </p:cNvPr>
          <p:cNvSpPr txBox="1">
            <a:spLocks/>
          </p:cNvSpPr>
          <p:nvPr/>
        </p:nvSpPr>
        <p:spPr>
          <a:xfrm>
            <a:off x="838201" y="1820331"/>
            <a:ext cx="5139267" cy="4356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BE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6E4F46FB-043B-1E70-033F-5BEAE9671A82}"/>
              </a:ext>
            </a:extLst>
          </p:cNvPr>
          <p:cNvSpPr txBox="1">
            <a:spLocks/>
          </p:cNvSpPr>
          <p:nvPr/>
        </p:nvSpPr>
        <p:spPr>
          <a:xfrm>
            <a:off x="2057915" y="193760"/>
            <a:ext cx="9532951" cy="723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GB" sz="1900" dirty="0"/>
          </a:p>
          <a:p>
            <a:r>
              <a:rPr lang="en-GB" sz="1800" dirty="0"/>
              <a:t>TITLE OF WEBINAR </a:t>
            </a:r>
            <a:r>
              <a:rPr lang="en-US" sz="1800" dirty="0"/>
              <a:t>Aptos (Body) 18</a:t>
            </a:r>
          </a:p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783415612"/>
      </p:ext>
    </p:extLst>
  </p:cSld>
  <p:clrMapOvr>
    <a:masterClrMapping/>
  </p:clrMapOvr>
</p:sld>
</file>

<file path=ppt/theme/theme1.xml><?xml version="1.0" encoding="utf-8"?>
<a:theme xmlns:a="http://schemas.openxmlformats.org/drawingml/2006/main" name="CEDRSlide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4" id="{36C05503-7AC1-4B73-AA32-2A43EAE60571}" vid="{1ED63010-6A0B-4B9C-8B4F-2D45E895D505}"/>
    </a:ext>
  </a:extLst>
</a:theme>
</file>

<file path=ppt/theme/theme2.xml><?xml version="1.0" encoding="utf-8"?>
<a:theme xmlns:a="http://schemas.openxmlformats.org/drawingml/2006/main" name="CEDRTitleSlid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4" id="{36C05503-7AC1-4B73-AA32-2A43EAE60571}" vid="{483FA61C-2475-437A-AFCD-545054AE301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ED288D8E875645BEFC5CF5B39880B5" ma:contentTypeVersion="19" ma:contentTypeDescription="Create a new document." ma:contentTypeScope="" ma:versionID="0ce7cbe72e070153bc9a8558e62e09b3">
  <xsd:schema xmlns:xsd="http://www.w3.org/2001/XMLSchema" xmlns:xs="http://www.w3.org/2001/XMLSchema" xmlns:p="http://schemas.microsoft.com/office/2006/metadata/properties" xmlns:ns2="82971caf-e880-4d81-8161-2b09a2cc6365" xmlns:ns3="7c7f8de0-7361-42fa-8411-0acbc7790225" targetNamespace="http://schemas.microsoft.com/office/2006/metadata/properties" ma:root="true" ma:fieldsID="4d043d5495c66dd5a705e3b853ecdcf7" ns2:_="" ns3:_="">
    <xsd:import namespace="82971caf-e880-4d81-8161-2b09a2cc6365"/>
    <xsd:import namespace="7c7f8de0-7361-42fa-8411-0acbc77902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971caf-e880-4d81-8161-2b09a2cc63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45081ce-1903-4ff5-a3c9-b8e0281989f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7f8de0-7361-42fa-8411-0acbc779022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b458e35-bee0-480d-aacb-17642696c76b}" ma:internalName="TaxCatchAll" ma:showField="CatchAllData" ma:web="7c7f8de0-7361-42fa-8411-0acbc77902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2971caf-e880-4d81-8161-2b09a2cc6365">
      <Terms xmlns="http://schemas.microsoft.com/office/infopath/2007/PartnerControls"/>
    </lcf76f155ced4ddcb4097134ff3c332f>
    <TaxCatchAll xmlns="7c7f8de0-7361-42fa-8411-0acbc7790225" xsi:nil="true"/>
  </documentManagement>
</p:properties>
</file>

<file path=customXml/itemProps1.xml><?xml version="1.0" encoding="utf-8"?>
<ds:datastoreItem xmlns:ds="http://schemas.openxmlformats.org/officeDocument/2006/customXml" ds:itemID="{3C333AE9-EF37-438F-B300-222828A9AF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971caf-e880-4d81-8161-2b09a2cc6365"/>
    <ds:schemaRef ds:uri="7c7f8de0-7361-42fa-8411-0acbc77902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BBE4BDF-DDEC-4109-874A-D4105B3AF8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3B4EDE-3518-483E-BB8B-7783C0E08AFF}">
  <ds:schemaRefs>
    <ds:schemaRef ds:uri="7c7f8de0-7361-42fa-8411-0acbc7790225"/>
    <ds:schemaRef ds:uri="82971caf-e880-4d81-8161-2b09a2cc636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CEDR master 2025</Template>
  <TotalTime>0</TotalTime>
  <Words>93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Arial</vt:lpstr>
      <vt:lpstr>Arial Black</vt:lpstr>
      <vt:lpstr>Franklin</vt:lpstr>
      <vt:lpstr>CEDRSlides</vt:lpstr>
      <vt:lpstr>CEDRTitleSlide</vt:lpstr>
      <vt:lpstr>OPENING SLIDE with an image and title Arial Black 48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Joëlle Daem</dc:creator>
  <cp:lastModifiedBy>Richard Kelly</cp:lastModifiedBy>
  <cp:revision>2</cp:revision>
  <cp:lastPrinted>2025-11-06T07:04:40Z</cp:lastPrinted>
  <dcterms:created xsi:type="dcterms:W3CDTF">2025-10-29T12:30:40Z</dcterms:created>
  <dcterms:modified xsi:type="dcterms:W3CDTF">2026-01-19T14:32:32Z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0x010100FBED288D8E875645BEFC5CF5B39880B5</vt:lpwstr>
  </property>
  <property fmtid="{D5CDD505-2E9C-101B-9397-08002B2CF9AE}" pid="3" name="MediaServiceImageTags">
    <vt:lpwstr/>
  </property>
</Properties>
</file>